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5" r:id="rId11"/>
    <p:sldId id="266" r:id="rId12"/>
    <p:sldId id="267" r:id="rId13"/>
    <p:sldId id="269" r:id="rId14"/>
    <p:sldId id="270" r:id="rId15"/>
    <p:sldId id="268" r:id="rId16"/>
    <p:sldId id="322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306" r:id="rId26"/>
    <p:sldId id="307" r:id="rId27"/>
    <p:sldId id="280" r:id="rId28"/>
    <p:sldId id="281" r:id="rId29"/>
    <p:sldId id="282" r:id="rId30"/>
    <p:sldId id="283" r:id="rId31"/>
    <p:sldId id="284" r:id="rId32"/>
    <p:sldId id="347" r:id="rId33"/>
    <p:sldId id="285" r:id="rId34"/>
    <p:sldId id="286" r:id="rId35"/>
    <p:sldId id="348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卡尔乌</a:t>
            </a:r>
            <a:r>
              <a:rPr lang="zh-CN" altLang="en-US"/>
              <a:t>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极简的背景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6173788"/>
            <a:ext cx="9144000" cy="1655762"/>
          </a:xfrm>
        </p:spPr>
        <p:txBody>
          <a:bodyPr/>
          <a:p>
            <a:r>
              <a:rPr lang="zh-CN" altLang="en-US"/>
              <a:t>可在</a:t>
            </a:r>
            <a:r>
              <a:rPr lang="en-US" altLang="zh-CN"/>
              <a:t>1500m</a:t>
            </a:r>
            <a:r>
              <a:rPr lang="zh-CN" altLang="en-US"/>
              <a:t>的距离上抗住一发虎式炮弹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631680" cy="61741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27425" y="1058863"/>
            <a:ext cx="9144000" cy="2387600"/>
          </a:xfrm>
        </p:spPr>
        <p:txBody>
          <a:bodyPr>
            <a:normAutofit/>
          </a:bodyPr>
          <a:p>
            <a:r>
              <a:rPr lang="zh-CN" altLang="en-US"/>
              <a:t>在第一波接敌之后，村里的伊万们察觉到不对劲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029075" cy="4505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365" y="4470083"/>
            <a:ext cx="9144000" cy="2387600"/>
          </a:xfrm>
        </p:spPr>
        <p:txBody>
          <a:bodyPr/>
          <a:p>
            <a:r>
              <a:rPr lang="zh-CN" altLang="en-US"/>
              <a:t>德军损失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635" y="-317"/>
            <a:ext cx="9144000" cy="1655762"/>
          </a:xfrm>
        </p:spPr>
        <p:txBody>
          <a:bodyPr/>
          <a:p>
            <a:r>
              <a:rPr lang="zh-CN" altLang="en-US"/>
              <a:t>《德军</a:t>
            </a:r>
            <a:r>
              <a:rPr lang="zh-CN" altLang="en-US"/>
              <a:t>损失惨重》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8305" y="734695"/>
            <a:ext cx="6296025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3816033"/>
            <a:ext cx="9144000" cy="2387600"/>
          </a:xfrm>
        </p:spPr>
        <p:txBody>
          <a:bodyPr/>
          <a:p>
            <a:r>
              <a:rPr lang="zh-CN" altLang="en-US"/>
              <a:t>这些苏军太逊了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648700" cy="50863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又来了一批快乐的苏军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28725" y="2005330"/>
            <a:ext cx="9734550" cy="40100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62405" y="-181927"/>
            <a:ext cx="9144000" cy="2387600"/>
          </a:xfrm>
        </p:spPr>
        <p:txBody>
          <a:bodyPr>
            <a:normAutofit/>
          </a:bodyPr>
          <a:p>
            <a:r>
              <a:rPr lang="zh-CN" altLang="en-US"/>
              <a:t>之后教科书般的坦克伏击战，掐头去尾吃中间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405" y="2085975"/>
            <a:ext cx="9267825" cy="47720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317"/>
            <a:ext cx="9144000" cy="2387600"/>
          </a:xfrm>
        </p:spPr>
        <p:txBody>
          <a:bodyPr/>
          <a:p>
            <a:r>
              <a:rPr lang="zh-CN" altLang="en-US"/>
              <a:t>这货的炮手干下来过飞机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799080" y="5815648"/>
            <a:ext cx="9144000" cy="1655762"/>
          </a:xfrm>
        </p:spPr>
        <p:txBody>
          <a:bodyPr/>
          <a:p>
            <a:r>
              <a:rPr lang="zh-CN" altLang="en-US"/>
              <a:t>（害怕）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4263390" y="2306320"/>
            <a:ext cx="6216015" cy="35096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/>
              <a:t>卡尔乌斯经常冒着枪林弹雨靠着桶车前去侦察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502</a:t>
            </a:r>
            <a:r>
              <a:rPr lang="zh-CN" altLang="en-US"/>
              <a:t>重装甲营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21980" y="1388110"/>
            <a:ext cx="2628900" cy="27622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-317"/>
            <a:ext cx="9144000" cy="2387600"/>
          </a:xfrm>
        </p:spPr>
        <p:txBody>
          <a:bodyPr>
            <a:normAutofit/>
          </a:bodyPr>
          <a:p>
            <a:r>
              <a:rPr lang="en-US" altLang="zh-CN"/>
              <a:t>1944</a:t>
            </a:r>
            <a:r>
              <a:rPr lang="zh-CN" altLang="en-US"/>
              <a:t>年</a:t>
            </a:r>
            <a:r>
              <a:rPr lang="en-US" altLang="zh-CN"/>
              <a:t>7</a:t>
            </a:r>
            <a:r>
              <a:rPr lang="zh-CN" altLang="en-US"/>
              <a:t>月</a:t>
            </a:r>
            <a:r>
              <a:rPr lang="en-US" altLang="zh-CN"/>
              <a:t>24</a:t>
            </a:r>
            <a:r>
              <a:rPr lang="zh-CN" altLang="en-US"/>
              <a:t>日</a:t>
            </a:r>
            <a:br>
              <a:rPr lang="zh-CN" altLang="en-US"/>
            </a:br>
            <a:r>
              <a:rPr lang="en-US" altLang="zh-CN"/>
              <a:t>502</a:t>
            </a:r>
            <a:r>
              <a:rPr lang="zh-CN" altLang="en-US"/>
              <a:t>重装甲营所有桶车</a:t>
            </a:r>
            <a:r>
              <a:rPr lang="zh-CN" altLang="en-US"/>
              <a:t>报废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4220" y="2286000"/>
            <a:ext cx="816292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-641032"/>
            <a:ext cx="9144000" cy="2387600"/>
          </a:xfrm>
        </p:spPr>
        <p:txBody>
          <a:bodyPr>
            <a:normAutofit/>
          </a:bodyPr>
          <a:p>
            <a:r>
              <a:rPr lang="zh-CN" altLang="en-US"/>
              <a:t>作死的下场</a:t>
            </a:r>
            <a:br>
              <a:rPr lang="zh-CN" altLang="en-US"/>
            </a:br>
            <a:r>
              <a:rPr lang="zh-CN" altLang="en-US"/>
              <a:t>（脖子大腿均被贯穿）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9995" y="1457325"/>
            <a:ext cx="7191375" cy="54006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但是递烟不会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/>
              <a:t>被分配到</a:t>
            </a:r>
            <a:r>
              <a:rPr lang="en-US" altLang="zh-CN"/>
              <a:t>512</a:t>
            </a:r>
            <a:r>
              <a:rPr lang="zh-CN" altLang="en-US"/>
              <a:t>重装甲营</a:t>
            </a:r>
            <a:br>
              <a:rPr lang="zh-CN" altLang="en-US"/>
            </a:br>
            <a:r>
              <a:rPr lang="zh-CN" altLang="en-US"/>
              <a:t>用猎虎</a:t>
            </a:r>
            <a:r>
              <a:rPr lang="zh-CN" altLang="en-US"/>
              <a:t>参战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/>
              <a:t>晚年的卡尔乌斯开了一家名为</a:t>
            </a:r>
            <a:r>
              <a:rPr lang="en-US" altLang="zh-CN"/>
              <a:t>“</a:t>
            </a:r>
            <a:r>
              <a:rPr lang="zh-CN" altLang="en-US"/>
              <a:t>老虎</a:t>
            </a:r>
            <a:r>
              <a:rPr lang="en-US" altLang="zh-CN"/>
              <a:t>”</a:t>
            </a:r>
            <a:r>
              <a:rPr lang="zh-CN" altLang="en-US"/>
              <a:t>的药店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77325" y="2717800"/>
            <a:ext cx="3114675" cy="4140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235643"/>
            <a:ext cx="9144000" cy="2387600"/>
          </a:xfrm>
        </p:spPr>
        <p:txBody>
          <a:bodyPr>
            <a:normAutofit fontScale="90000"/>
          </a:bodyPr>
          <a:p>
            <a:r>
              <a:rPr lang="zh-CN" altLang="en-US"/>
              <a:t>德国的战败是幸运的</a:t>
            </a:r>
            <a:br>
              <a:rPr lang="zh-CN" altLang="en-US"/>
            </a:br>
            <a:r>
              <a:rPr lang="zh-CN" altLang="en-US"/>
              <a:t>它可以让人</a:t>
            </a:r>
            <a:br>
              <a:rPr lang="zh-CN" altLang="en-US"/>
            </a:br>
            <a:r>
              <a:rPr lang="zh-CN" altLang="en-US"/>
              <a:t>反思山呼万岁的盲目崇拜</a:t>
            </a:r>
            <a:br>
              <a:rPr lang="zh-CN" altLang="en-US"/>
            </a:br>
            <a:r>
              <a:rPr lang="zh-CN" altLang="en-US"/>
              <a:t>反思人云亦云的歇斯底里</a:t>
            </a:r>
            <a:br>
              <a:rPr lang="zh-CN" altLang="en-US"/>
            </a:br>
            <a:r>
              <a:rPr lang="zh-CN" altLang="en-US"/>
              <a:t>反思唯我独尊的狭隘偏见</a:t>
            </a:r>
            <a:br>
              <a:rPr lang="zh-CN" altLang="en-US"/>
            </a:br>
            <a:r>
              <a:rPr lang="zh-CN" altLang="en-US"/>
              <a:t>反思催化仇恨的恐怖恶果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前人无暇自哀而后人哀之</a:t>
            </a:r>
            <a:br>
              <a:rPr lang="zh-CN" altLang="en-US"/>
            </a:br>
            <a:r>
              <a:rPr lang="zh-CN" altLang="en-US"/>
              <a:t>后人哀之而不鉴之</a:t>
            </a:r>
            <a:br>
              <a:rPr lang="zh-CN" altLang="en-US"/>
            </a:br>
            <a:r>
              <a:rPr lang="zh-CN" altLang="en-US"/>
              <a:t>亦使后人复哀后人也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781810"/>
            <a:ext cx="923925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483168"/>
            <a:ext cx="9144000" cy="2387600"/>
          </a:xfrm>
        </p:spPr>
        <p:txBody>
          <a:bodyPr>
            <a:normAutofit fontScale="90000"/>
          </a:bodyPr>
          <a:p>
            <a:r>
              <a:rPr lang="zh-CN" altLang="en-US"/>
              <a:t>茶余谈青史</a:t>
            </a:r>
            <a:br>
              <a:rPr lang="zh-CN" altLang="en-US"/>
            </a:br>
            <a:r>
              <a:rPr lang="zh-CN" altLang="en-US"/>
              <a:t>煮酒论英雄</a:t>
            </a:r>
            <a:br>
              <a:rPr lang="zh-CN" altLang="en-US"/>
            </a:br>
            <a:r>
              <a:rPr lang="zh-CN" altLang="en-US"/>
              <a:t>去其糟垢</a:t>
            </a:r>
            <a:br>
              <a:rPr lang="zh-CN" altLang="en-US"/>
            </a:br>
            <a:r>
              <a:rPr lang="zh-CN" altLang="en-US"/>
              <a:t>取其精华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167573"/>
            <a:ext cx="9144000" cy="2387600"/>
          </a:xfrm>
        </p:spPr>
        <p:txBody>
          <a:bodyPr>
            <a:normAutofit fontScale="90000"/>
          </a:bodyPr>
          <a:p>
            <a:r>
              <a:rPr lang="zh-CN" altLang="en-US"/>
              <a:t>学习德国军人的忠诚</a:t>
            </a:r>
            <a:br>
              <a:rPr lang="zh-CN" altLang="en-US"/>
            </a:br>
            <a:r>
              <a:rPr lang="zh-CN" altLang="en-US"/>
              <a:t>学习德国军人的毅力</a:t>
            </a:r>
            <a:br>
              <a:rPr lang="zh-CN" altLang="en-US"/>
            </a:br>
            <a:r>
              <a:rPr lang="zh-CN" altLang="en-US"/>
              <a:t>学习德国军人的勇敢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各位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再见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是不可能的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上彩蛋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790950" cy="5448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0"/>
            <a:ext cx="3495675" cy="5457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5" y="0"/>
            <a:ext cx="5019675" cy="56102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01670" y="1112838"/>
            <a:ext cx="9144000" cy="2387600"/>
          </a:xfrm>
        </p:spPr>
        <p:txBody>
          <a:bodyPr/>
          <a:p>
            <a:r>
              <a:rPr lang="zh-CN" altLang="en-US"/>
              <a:t>下期部分预告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695825" cy="64077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再见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照样是极简的背景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66215" y="-578167"/>
            <a:ext cx="9144000" cy="2387600"/>
          </a:xfrm>
        </p:spPr>
        <p:txBody>
          <a:bodyPr/>
          <a:p>
            <a:r>
              <a:rPr lang="zh-CN" altLang="en-US"/>
              <a:t>撤退的步兵</a:t>
            </a:r>
            <a:r>
              <a:rPr lang="en-US" altLang="zh-CN"/>
              <a:t>270</a:t>
            </a:r>
            <a:r>
              <a:rPr lang="zh-CN" altLang="en-US"/>
              <a:t>师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6095" y="1809750"/>
            <a:ext cx="8524875" cy="50482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马利</a:t>
            </a:r>
            <a:r>
              <a:rPr lang="zh-CN" altLang="en-US"/>
              <a:t>诺沃村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365" y="-463867"/>
            <a:ext cx="9144000" cy="2387600"/>
          </a:xfrm>
        </p:spPr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1214438"/>
            <a:ext cx="9144000" cy="2387600"/>
          </a:xfrm>
        </p:spPr>
        <p:txBody>
          <a:bodyPr/>
          <a:p>
            <a:r>
              <a:rPr lang="zh-CN" altLang="en-US"/>
              <a:t>米歇尔魏特曼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7310"/>
            <a:ext cx="445071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4470083"/>
            <a:ext cx="9144000" cy="2387600"/>
          </a:xfrm>
        </p:spPr>
        <p:txBody>
          <a:bodyPr>
            <a:normAutofit/>
          </a:bodyPr>
          <a:p>
            <a:r>
              <a:rPr lang="zh-CN" altLang="en-US"/>
              <a:t>近距离可轻松穿透虎式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482590" y="2814638"/>
            <a:ext cx="9144000" cy="1655762"/>
          </a:xfrm>
        </p:spPr>
        <p:txBody>
          <a:bodyPr/>
          <a:p>
            <a:r>
              <a:rPr lang="zh-CN" altLang="en-US"/>
              <a:t>但装甲防护约等于裸奔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545" y="0"/>
            <a:ext cx="7535545" cy="58451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350,&quot;width&quot;:4140}"/>
</p:tagLst>
</file>

<file path=ppt/tags/tag2.xml><?xml version="1.0" encoding="utf-8"?>
<p:tagLst xmlns:p="http://schemas.openxmlformats.org/presentationml/2006/main">
  <p:tag name="KSO_WM_UNIT_PLACING_PICTURE_USER_VIEWPORT" val="{&quot;height&quot;:6315,&quot;width&quot;:1533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</Words>
  <Application>WPS 演示</Application>
  <PresentationFormat>宽屏</PresentationFormat>
  <Paragraphs>70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卡尔乌斯</vt:lpstr>
      <vt:lpstr>502重装甲营</vt:lpstr>
      <vt:lpstr>PowerPoint 演示文稿</vt:lpstr>
      <vt:lpstr>PowerPoint 演示文稿</vt:lpstr>
      <vt:lpstr>撤退的步兵270师</vt:lpstr>
      <vt:lpstr>马利诺沃村</vt:lpstr>
      <vt:lpstr>PowerPoint 演示文稿</vt:lpstr>
      <vt:lpstr>米歇尔魏特曼</vt:lpstr>
      <vt:lpstr>近距离可轻松穿透虎式</vt:lpstr>
      <vt:lpstr>PowerPoint 演示文稿</vt:lpstr>
      <vt:lpstr>在第一波接敌之后，村里的伊万们察觉到不对劲</vt:lpstr>
      <vt:lpstr>PowerPoint 演示文稿</vt:lpstr>
      <vt:lpstr>德军损失</vt:lpstr>
      <vt:lpstr>这些苏军太逊了</vt:lpstr>
      <vt:lpstr>又来了一批快乐的苏军</vt:lpstr>
      <vt:lpstr>之后教科书般的坦克伏击战，掐头去尾吃中间</vt:lpstr>
      <vt:lpstr>这货的炮手干下来过飞机</vt:lpstr>
      <vt:lpstr>卡尔乌斯经常冒着枪林弹雨靠着桶车前去侦察</vt:lpstr>
      <vt:lpstr>PowerPoint 演示文稿</vt:lpstr>
      <vt:lpstr>1944年7月24日 502重装甲营所有桶车报废</vt:lpstr>
      <vt:lpstr>作死的下场 （脖子大腿均被贯穿）</vt:lpstr>
      <vt:lpstr>PowerPoint 演示文稿</vt:lpstr>
      <vt:lpstr>PowerPoint 演示文稿</vt:lpstr>
      <vt:lpstr>PowerPoint 演示文稿</vt:lpstr>
      <vt:lpstr>但是递烟不会</vt:lpstr>
      <vt:lpstr>被分配到512重装甲营 用猎虎参战</vt:lpstr>
      <vt:lpstr>晚年的卡尔乌斯开了一家名为“老虎”的药店</vt:lpstr>
      <vt:lpstr>PowerPoint 演示文稿</vt:lpstr>
      <vt:lpstr>PowerPoint 演示文稿</vt:lpstr>
      <vt:lpstr>德国的战败是幸运的 它可以让人 反思山呼万岁的盲目崇拜 反思人云亦云的歇斯底里 反思唯我独尊的狭隘偏见 反思催化仇恨的恐怖恶果</vt:lpstr>
      <vt:lpstr>前人无暇自哀而后人哀之 后人哀之而不鉴之 亦使后人复哀后人也</vt:lpstr>
      <vt:lpstr>茶余谈青史 煮酒论英雄 去其糟垢 取其精华</vt:lpstr>
      <vt:lpstr>学习德国军人的忠诚 学习德国军人的毅力 学习德国军人的勇敢</vt:lpstr>
      <vt:lpstr>PowerPoint 演示文稿</vt:lpstr>
      <vt:lpstr>各位</vt:lpstr>
      <vt:lpstr>再见~</vt:lpstr>
      <vt:lpstr>是不可能的</vt:lpstr>
      <vt:lpstr>上彩蛋</vt:lpstr>
      <vt:lpstr>PowerPoint 演示文稿</vt:lpstr>
      <vt:lpstr>下期部分预告</vt:lpstr>
      <vt:lpstr>再见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windows8</cp:lastModifiedBy>
  <cp:revision>9</cp:revision>
  <dcterms:created xsi:type="dcterms:W3CDTF">2022-03-06T04:48:00Z</dcterms:created>
  <dcterms:modified xsi:type="dcterms:W3CDTF">2022-03-08T05:49:01Z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